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9CC9-7793-437A-B2C7-B973BC736FF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9F3E-6A71-419A-B611-85898D0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Mountains Circuit 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 the questions on a plain</a:t>
            </a:r>
            <a:br>
              <a:rPr lang="en-US" dirty="0" smtClean="0"/>
            </a:br>
            <a:r>
              <a:rPr lang="en-US" dirty="0" smtClean="0"/>
              <a:t>piece of paper.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162029" cy="23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My Documents\My Pictures\mtn_geog\al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380"/>
            <a:ext cx="4587875" cy="33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My Documents\My Pictures\mtn_geog\himalay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55988"/>
            <a:ext cx="4364038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76800" y="319889"/>
            <a:ext cx="426135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/>
              <a:t>1. What kind of 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 mountains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are these?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2. What type of stress 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formed them?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3725" y="4003675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ALPS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60525" y="590867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HIMALAYAS</a:t>
            </a:r>
          </a:p>
        </p:txBody>
      </p:sp>
    </p:spTree>
    <p:extLst>
      <p:ext uri="{BB962C8B-B14F-4D97-AF65-F5344CB8AC3E}">
        <p14:creationId xmlns:p14="http://schemas.microsoft.com/office/powerpoint/2010/main" val="245686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3. In folded mountains, the folds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are _________ to the direction</a:t>
            </a:r>
            <a:br>
              <a:rPr lang="en-US" dirty="0" smtClean="0"/>
            </a:br>
            <a:r>
              <a:rPr lang="en-US" dirty="0" smtClean="0"/>
              <a:t>     of the _____________.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33172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Which type of mountain forms</a:t>
            </a:r>
            <a:br>
              <a:rPr lang="en-US" dirty="0" smtClean="0"/>
            </a:br>
            <a:r>
              <a:rPr lang="en-US" dirty="0" smtClean="0"/>
              <a:t>with very little deformation?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343400" cy="37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5. What type of mountain is formed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this way?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6. What kind of faults formed at A?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2689"/>
            <a:ext cx="8025897" cy="4117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097959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696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Mountains Circuit Review  Answer the questions on a plain piece of paper.</vt:lpstr>
      <vt:lpstr>PowerPoint Presentation</vt:lpstr>
      <vt:lpstr>3. In folded mountains, the folds      are _________ to the direction      of the _____________.</vt:lpstr>
      <vt:lpstr>4. Which type of mountain forms with very little deformation?</vt:lpstr>
      <vt:lpstr>5. What type of mountain is formed               this way? 6. What kind of faults formed at A?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Mountains Circuit Review  Answer the questions on a plain piece of paper.</dc:title>
  <dc:creator>Deb</dc:creator>
  <cp:lastModifiedBy>Deborah Walker</cp:lastModifiedBy>
  <cp:revision>3</cp:revision>
  <dcterms:created xsi:type="dcterms:W3CDTF">2015-01-14T10:34:24Z</dcterms:created>
  <dcterms:modified xsi:type="dcterms:W3CDTF">2015-01-14T12:41:15Z</dcterms:modified>
</cp:coreProperties>
</file>